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7"/>
  </p:notesMasterIdLst>
  <p:sldIdLst>
    <p:sldId id="318" r:id="rId2"/>
    <p:sldId id="386" r:id="rId3"/>
    <p:sldId id="393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80790" autoAdjust="0"/>
  </p:normalViewPr>
  <p:slideViewPr>
    <p:cSldViewPr>
      <p:cViewPr varScale="1">
        <p:scale>
          <a:sx n="54" d="100"/>
          <a:sy n="54" d="100"/>
        </p:scale>
        <p:origin x="-13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96DD75-4D61-4507-93B9-BF4C614A337C}" type="datetimeFigureOut">
              <a:rPr lang="en-US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921D33-2979-4C90-A9E6-838768DE7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453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21D33-2979-4C90-A9E6-838768DE7F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55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7FDB2400-9E5E-4DB6-8795-F42684A07C90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9431FB0A-E636-46A8-A168-57D2F63E7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279532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94501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7852248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747575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677365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1873381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7619588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12247-A7D1-4D64-AB31-438AB046CE56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28340-55E7-4DA0-B2AD-698D625F1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1748818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FDAA0-068F-486C-8642-84B3B380E51E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CEDD0-397C-48F4-A869-0CF2B494C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540901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35164"/>
            <a:ext cx="10972800" cy="4389437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8698-E881-4016-A285-989E02BC3B40}" type="datetimeFigureOut">
              <a:rPr lang="en-US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3D10-6490-4E91-8DAA-AE8F381A8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82790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9C5B9-DF93-4EED-A57C-0A9CA0AC99E0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A694C-EC01-4DE9-A6F6-45F80656F1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02466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86EE5-4008-4E80-92EF-C3C96471B04C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FD072-E12D-4460-9192-0E9ED8F7C9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108089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6C1651-BC2B-415E-91CB-4B880DE4A4FF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11DC3-1DC8-4995-BDD1-186FC47538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29207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102BC-983B-4C50-90C5-648DF5F62D4F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D461E-9451-4F98-A8CB-EAD3BBDC7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18914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D3E1C-0E37-4B8F-B308-64DD317C2116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3BD5-C66E-4AB2-9D2A-AD17E9A1A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5571804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F1D0F-7184-4A8B-BE76-AC1F4778402F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BAF79-E587-4136-888A-2B2EFC86F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99891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7B8B5-5805-49CF-9354-4D627D5151C5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A920-AE51-4B0F-A2CD-7EB6F5BD38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79300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4D3C-E736-40B8-9001-B93EEB2F82F7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4D307-0C5F-47EF-8827-729B10D82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51797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28-05-2024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7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</p:sldLayoutIdLst>
  <p:transition spd="slow">
    <p:wheel spokes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1981200" y="1166814"/>
            <a:ext cx="8153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rgbClr val="FFFF00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Introducing Trade, Teacher’s &amp; Staff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RAC 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36081" y="3923058"/>
            <a:ext cx="2545801" cy="2200572"/>
            <a:chOff x="-383894" y="3733071"/>
            <a:chExt cx="3394401" cy="2934097"/>
          </a:xfrm>
        </p:grpSpPr>
        <p:sp>
          <p:nvSpPr>
            <p:cNvPr id="20" name="TextBox 19"/>
            <p:cNvSpPr txBox="1"/>
            <p:nvPr/>
          </p:nvSpPr>
          <p:spPr>
            <a:xfrm>
              <a:off x="-383894" y="5436061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Md.Abu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Ahmed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AC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01816734186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0607" y="3733071"/>
              <a:ext cx="1867437" cy="1664812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6404" y="3862810"/>
            <a:ext cx="3011188" cy="2250245"/>
            <a:chOff x="3696384" y="3617421"/>
            <a:chExt cx="4014917" cy="3000326"/>
          </a:xfrm>
        </p:grpSpPr>
        <p:sp>
          <p:nvSpPr>
            <p:cNvPr id="25" name="TextBox 24"/>
            <p:cNvSpPr txBox="1"/>
            <p:nvPr/>
          </p:nvSpPr>
          <p:spPr>
            <a:xfrm>
              <a:off x="3696384" y="5386641"/>
              <a:ext cx="40149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Md.Sahab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Uddin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Loskor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Sinior Trade Instructor(R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AC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:01716989218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70125" y="3617421"/>
              <a:ext cx="1867437" cy="16648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71955" y="3902815"/>
            <a:ext cx="3011188" cy="2200572"/>
            <a:chOff x="8228708" y="3733071"/>
            <a:chExt cx="4014917" cy="2934097"/>
          </a:xfrm>
        </p:grpSpPr>
        <p:sp>
          <p:nvSpPr>
            <p:cNvPr id="31" name="TextBox 30"/>
            <p:cNvSpPr txBox="1"/>
            <p:nvPr/>
          </p:nvSpPr>
          <p:spPr>
            <a:xfrm>
              <a:off x="8228708" y="5436061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Monirul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Haque</a:t>
              </a:r>
              <a:endParaRPr lang="bn-BD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(RAC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01923701787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216236" y="3733071"/>
              <a:ext cx="1867437" cy="16648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47397" y="1437516"/>
            <a:ext cx="3148885" cy="2217974"/>
            <a:chOff x="3809528" y="751521"/>
            <a:chExt cx="4198513" cy="2957298"/>
          </a:xfrm>
        </p:grpSpPr>
        <p:sp>
          <p:nvSpPr>
            <p:cNvPr id="34" name="TextBox 33"/>
            <p:cNvSpPr txBox="1"/>
            <p:nvPr/>
          </p:nvSpPr>
          <p:spPr>
            <a:xfrm>
              <a:off x="3809528" y="2477712"/>
              <a:ext cx="41985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Eng. Md.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Siddikur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bn-BD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Chief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Instructor (</a:t>
              </a:r>
              <a:r>
                <a:rPr lang="bn-BD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R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AC)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Mob:01743339923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77966" y="751521"/>
              <a:ext cx="1859596" cy="1571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223201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69" y="710625"/>
            <a:ext cx="68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Welding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Fabrication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6282" y="5363887"/>
            <a:ext cx="301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Shahed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Miah</a:t>
            </a:r>
            <a:endParaRPr lang="bn-BD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Guest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Teacher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(Welding)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01722616521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4974" y="5347458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Md Saddam Hussain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TRA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(Welding)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01923701787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631" y="1343722"/>
            <a:ext cx="1418769" cy="15095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7997" y="3866749"/>
            <a:ext cx="1394722" cy="139903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372587" y="5353045"/>
            <a:ext cx="2545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R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atan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Kumar S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en</a:t>
            </a:r>
            <a:endParaRPr lang="bn-BD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Instructor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(Welding)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01756251002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818" y="3933248"/>
            <a:ext cx="1278146" cy="13990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7456" y="3891114"/>
            <a:ext cx="1475238" cy="144238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4688126" y="2845098"/>
            <a:ext cx="314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Bish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wa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jit Dash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Chief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Instructor (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Welding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Mob: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01711203810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235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Wood Working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77518" y="1459376"/>
            <a:ext cx="3148885" cy="2150943"/>
            <a:chOff x="3804356" y="669833"/>
            <a:chExt cx="4198513" cy="2867924"/>
          </a:xfrm>
        </p:grpSpPr>
        <p:sp>
          <p:nvSpPr>
            <p:cNvPr id="12" name="TextBox 11"/>
            <p:cNvSpPr txBox="1"/>
            <p:nvPr/>
          </p:nvSpPr>
          <p:spPr>
            <a:xfrm>
              <a:off x="3804356" y="2388725"/>
              <a:ext cx="4198513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Mohammod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Azharul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Islam</a:t>
              </a:r>
            </a:p>
            <a:p>
              <a:pPr algn="ctr"/>
              <a:r>
                <a:rPr lang="bn-BD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Chief 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Instructor (Carpentry)</a:t>
              </a:r>
            </a:p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Mob: 01723210577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39984" y="669833"/>
              <a:ext cx="1737600" cy="1645578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41912" y="3945795"/>
            <a:ext cx="3011188" cy="2212818"/>
            <a:chOff x="2896268" y="4229501"/>
            <a:chExt cx="4014917" cy="2950423"/>
          </a:xfrm>
        </p:grpSpPr>
        <p:sp>
          <p:nvSpPr>
            <p:cNvPr id="15" name="TextBox 14"/>
            <p:cNvSpPr txBox="1"/>
            <p:nvPr/>
          </p:nvSpPr>
          <p:spPr>
            <a:xfrm>
              <a:off x="2896268" y="5948818"/>
              <a:ext cx="40149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Juma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Begum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Guest Teacher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Carpentry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Mob: 01689477390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7728" y="4229501"/>
              <a:ext cx="1828800" cy="1664811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79979" y="3970524"/>
            <a:ext cx="3011188" cy="2498813"/>
            <a:chOff x="8384883" y="4151003"/>
            <a:chExt cx="4014917" cy="3331743"/>
          </a:xfrm>
        </p:grpSpPr>
        <p:sp>
          <p:nvSpPr>
            <p:cNvPr id="21" name="TextBox 20"/>
            <p:cNvSpPr txBox="1"/>
            <p:nvPr/>
          </p:nvSpPr>
          <p:spPr>
            <a:xfrm>
              <a:off x="8384883" y="5882308"/>
              <a:ext cx="40149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Rois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Uddim</a:t>
              </a:r>
              <a:endParaRPr lang="bn-BD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Carpentry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:01734906616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530178" y="4151003"/>
              <a:ext cx="1624100" cy="166480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969102"/>
            <a:ext cx="1828800" cy="124860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964276" y="5268991"/>
            <a:ext cx="271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Md.Nadim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Husen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TRA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Carpentry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:01729671899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939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RS 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019" y="5225928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Muhammod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Asraful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Islam</a:t>
            </a:r>
            <a:endParaRPr lang="bn-BD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Religion Islam Teacher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Mob: 01715164896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6655" y="5275786"/>
            <a:ext cx="315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Kunjeshor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Singho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S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enior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Science Instructor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01677134611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9010" y="5251902"/>
            <a:ext cx="2545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Nurun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Nahar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Language Teacher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01518301186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7792" y="2814788"/>
            <a:ext cx="292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Muhammod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Ibrahim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Kholil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Instructor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(Physics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01712254150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775" y="1460611"/>
            <a:ext cx="1330825" cy="13471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047" y="1458299"/>
            <a:ext cx="1345824" cy="135872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762196" y="2813863"/>
            <a:ext cx="293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Dhananjoy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Chandra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Roy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Instructor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(Math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01712254150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40"/>
          <a:stretch/>
        </p:blipFill>
        <p:spPr>
          <a:xfrm>
            <a:off x="8221421" y="1498940"/>
            <a:ext cx="1294408" cy="129301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537827" y="2791950"/>
            <a:ext cx="293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Muhammad Abdul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Bari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Instructor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(Math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01712909086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605" y="4001860"/>
            <a:ext cx="1314450" cy="131941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12660" y="5292462"/>
            <a:ext cx="293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Momtaz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Ali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Math/Science Teacher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0152428059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505" y="3999923"/>
            <a:ext cx="1248434" cy="1267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9871" y="3916798"/>
            <a:ext cx="1312861" cy="13560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6185" y="3999922"/>
            <a:ext cx="1175503" cy="12618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30839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RS 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431071"/>
            <a:ext cx="1371599" cy="131382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3768125" y="38164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Nasir Mia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Guest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Teacher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01688221832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3405" y="38503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Md.Abdur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Rob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Part Time Teacher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Mob:01712661040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806991" y="2444260"/>
            <a:ext cx="3011188" cy="2310712"/>
            <a:chOff x="6392814" y="2009994"/>
            <a:chExt cx="4014917" cy="30809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04369" y="2009994"/>
              <a:ext cx="1739087" cy="1808073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392814" y="3859836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Onurada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Ray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Guest Teacher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Mob: 01792247605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444260"/>
            <a:ext cx="1447800" cy="135605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55071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Office Staff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3937" y="1421130"/>
            <a:ext cx="2545801" cy="2201970"/>
            <a:chOff x="-464487" y="1345092"/>
            <a:chExt cx="3394401" cy="29359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2274" y="1345092"/>
              <a:ext cx="1616432" cy="1689727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-464487" y="3049946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Amir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Hussen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Cash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Sorkar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01712825316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06595" y="1401456"/>
            <a:ext cx="2545801" cy="2274133"/>
            <a:chOff x="-1194140" y="4096490"/>
            <a:chExt cx="3394401" cy="30321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71969" y="4096490"/>
              <a:ext cx="1683681" cy="170524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-1194140" y="5897559"/>
              <a:ext cx="3394401" cy="12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Poritush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Baidya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01715161694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95993" y="1429694"/>
            <a:ext cx="2545801" cy="2148206"/>
            <a:chOff x="4388897" y="1123283"/>
            <a:chExt cx="3394401" cy="286427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10804" y="1123283"/>
              <a:ext cx="1550063" cy="166759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388897" y="2756451"/>
              <a:ext cx="33944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Md.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Hanifur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Office Attended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01814496158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40196" y="1411693"/>
            <a:ext cx="2545801" cy="2232615"/>
            <a:chOff x="7223054" y="1661732"/>
            <a:chExt cx="3394401" cy="297682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26390" y="1661732"/>
              <a:ext cx="1565265" cy="1745713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7223054" y="3407446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Fatema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Begum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Office Attended(Com)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01770448078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2818" y="3699148"/>
            <a:ext cx="2545801" cy="2375786"/>
            <a:chOff x="1787728" y="3817434"/>
            <a:chExt cx="3394401" cy="31677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0012" y="3817434"/>
              <a:ext cx="1749830" cy="183826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787728" y="5754041"/>
              <a:ext cx="33944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Md.Alauddin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01760876661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81784" y="3776596"/>
            <a:ext cx="2545801" cy="2303791"/>
            <a:chOff x="4212060" y="3787727"/>
            <a:chExt cx="3394401" cy="307172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59944" y="3787727"/>
              <a:ext cx="1686903" cy="173500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212060" y="5628342"/>
              <a:ext cx="33944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Mihir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Chondro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dash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Security Guard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01779878172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30087" y="3771271"/>
            <a:ext cx="3162286" cy="2190566"/>
            <a:chOff x="9642245" y="4032345"/>
            <a:chExt cx="4216381" cy="292075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9806" y="4032345"/>
              <a:ext cx="1691795" cy="166187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9642245" y="5721992"/>
              <a:ext cx="421638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Shikha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Rani</a:t>
              </a:r>
            </a:p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Aiya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01786248461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797310" y="2776073"/>
            <a:ext cx="254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795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1" y="4044772"/>
            <a:ext cx="7619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Santush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Chandra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Debnath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Principal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Sylhet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Technical School And College.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Mob: 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01552438664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219200"/>
            <a:ext cx="2396785" cy="252678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45200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Automotive Department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58831" y="1429479"/>
            <a:ext cx="2545801" cy="2200572"/>
            <a:chOff x="3763103" y="743883"/>
            <a:chExt cx="3394401" cy="2934097"/>
          </a:xfrm>
        </p:grpSpPr>
        <p:sp>
          <p:nvSpPr>
            <p:cNvPr id="23" name="TextBox 22"/>
            <p:cNvSpPr txBox="1"/>
            <p:nvPr/>
          </p:nvSpPr>
          <p:spPr>
            <a:xfrm>
              <a:off x="3763103" y="2446873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Md.Habibir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Auto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01717769038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07604" y="743883"/>
              <a:ext cx="1867437" cy="1664812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3400" y="3874700"/>
            <a:ext cx="3011188" cy="2200573"/>
            <a:chOff x="6286724" y="3555743"/>
            <a:chExt cx="4014917" cy="2934099"/>
          </a:xfrm>
        </p:grpSpPr>
        <p:sp>
          <p:nvSpPr>
            <p:cNvPr id="11" name="TextBox 10"/>
            <p:cNvSpPr txBox="1"/>
            <p:nvPr/>
          </p:nvSpPr>
          <p:spPr>
            <a:xfrm>
              <a:off x="6286724" y="5258735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Muhammod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Rasel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Dali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Khalasi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Auto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 01744240843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74253" y="3555743"/>
              <a:ext cx="1867437" cy="166481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2780" y="522066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Md. Abdul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Baten</a:t>
            </a:r>
            <a:endParaRPr lang="bn-BD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Guest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Teacher(Auto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BD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01739980528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6939" y="5209378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Md.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Jahangir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Alom</a:t>
            </a:r>
            <a:endParaRPr lang="bn-BD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Guest Teacher(Auto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01733274884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0385" y="3974464"/>
            <a:ext cx="1371600" cy="121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6724" y="3974464"/>
            <a:ext cx="1371600" cy="121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5599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127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Computer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Department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752" y="3802236"/>
            <a:ext cx="1309077" cy="1430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05434" y="5312147"/>
            <a:ext cx="352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Sonia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Afroz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Part Time Teacher (Computer)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 :01679203623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5854" y="5232496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Mr.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Asish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Sarkar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Guest Teacher (Computer)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 01776586611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7234" y="3645823"/>
            <a:ext cx="1375692" cy="1431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630840" y="5327675"/>
            <a:ext cx="301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Md. Sheikh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Toimur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Guest Teacher (Computer)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:01718656193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42708" y="5154870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Taslima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Workshop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Khalashi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01946761323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043" y="3792890"/>
            <a:ext cx="1564781" cy="144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3769820"/>
            <a:ext cx="1453027" cy="1362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230999"/>
            <a:ext cx="1676400" cy="15122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3420" y="2722493"/>
            <a:ext cx="314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Md. Mahibar Rahman Khan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Junior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Instructor (Computer)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Mob: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171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5546254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894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Drafting Civil Department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8229" y="2895799"/>
            <a:ext cx="314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Abdu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l Halim Mia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Junior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Instructor (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Mob: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0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1712790004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86" y="5326859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Md.Rofiqul Islam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Junior Instructor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 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01712733994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2450" y="5328576"/>
            <a:ext cx="3320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Prodip Kumar Ray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Trade Instructor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01712565515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1427" y="5322140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Mst. Rehena Khatun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Workshop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khalashi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01753540517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541" y="1334098"/>
            <a:ext cx="1566169" cy="1502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647" y="3896601"/>
            <a:ext cx="1372664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241" y="3902400"/>
            <a:ext cx="1335820" cy="14135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3152" y="3905425"/>
            <a:ext cx="1114791" cy="135493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1599" y="3933852"/>
            <a:ext cx="1050795" cy="135273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6477000" y="5328575"/>
            <a:ext cx="2404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Md.Al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Amin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Vuia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TRA (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:01831872537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2575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Electrical 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3950929"/>
            <a:ext cx="3148885" cy="2279240"/>
            <a:chOff x="3809528" y="669833"/>
            <a:chExt cx="4198513" cy="3038986"/>
          </a:xfrm>
        </p:grpSpPr>
        <p:sp>
          <p:nvSpPr>
            <p:cNvPr id="16" name="TextBox 15"/>
            <p:cNvSpPr txBox="1"/>
            <p:nvPr/>
          </p:nvSpPr>
          <p:spPr>
            <a:xfrm>
              <a:off x="3809528" y="2477712"/>
              <a:ext cx="41985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A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sim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Chokroborty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Junior</a:t>
              </a:r>
              <a:r>
                <a:rPr lang="bn-BD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Instructor (Electrical)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Mob: 01712109640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39984" y="669833"/>
              <a:ext cx="1737600" cy="1645578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49000" y="3973797"/>
            <a:ext cx="3011188" cy="2200572"/>
            <a:chOff x="8228708" y="3733071"/>
            <a:chExt cx="4014917" cy="2934097"/>
          </a:xfrm>
        </p:grpSpPr>
        <p:sp>
          <p:nvSpPr>
            <p:cNvPr id="20" name="TextBox 19"/>
            <p:cNvSpPr txBox="1"/>
            <p:nvPr/>
          </p:nvSpPr>
          <p:spPr>
            <a:xfrm>
              <a:off x="8228708" y="5436061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Md.Hasan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Mia</a:t>
              </a:r>
              <a:endParaRPr lang="bn-BD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TRA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Electrical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0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1917300532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02447" y="3733071"/>
              <a:ext cx="1867437" cy="16648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02851" y="5301429"/>
            <a:ext cx="2906062" cy="98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Dipul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Gusami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Part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TimeTeacher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(Electrical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01717721748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8146" y="3882938"/>
            <a:ext cx="1400578" cy="135398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820" y="1283216"/>
            <a:ext cx="1402152" cy="147820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4493031" y="2723873"/>
            <a:ext cx="31488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Santush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Chandra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Debnath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Chief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Instructor (Electrical)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Mob: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01552438664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5467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Electronics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69257" y="1256170"/>
            <a:ext cx="2545801" cy="2169887"/>
            <a:chOff x="3603721" y="493199"/>
            <a:chExt cx="3394401" cy="2893182"/>
          </a:xfrm>
        </p:grpSpPr>
        <p:sp>
          <p:nvSpPr>
            <p:cNvPr id="14" name="TextBox 13"/>
            <p:cNvSpPr txBox="1"/>
            <p:nvPr/>
          </p:nvSpPr>
          <p:spPr>
            <a:xfrm>
              <a:off x="3603721" y="2155275"/>
              <a:ext cx="33944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Nihar Ronjon Ray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Instructor(R/Tv)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 01712254150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46589" y="493199"/>
              <a:ext cx="1945793" cy="172806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6042157" y="3611622"/>
            <a:ext cx="3011188" cy="2300276"/>
            <a:chOff x="5811936" y="3511156"/>
            <a:chExt cx="4014917" cy="3067034"/>
          </a:xfrm>
        </p:grpSpPr>
        <p:sp>
          <p:nvSpPr>
            <p:cNvPr id="23" name="TextBox 22"/>
            <p:cNvSpPr txBox="1"/>
            <p:nvPr/>
          </p:nvSpPr>
          <p:spPr>
            <a:xfrm>
              <a:off x="5811936" y="5347084"/>
              <a:ext cx="40149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Rubina Begum</a:t>
              </a: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Part Time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Teacher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(R/Tv)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:01717644981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72312" y="3511156"/>
              <a:ext cx="1898192" cy="185837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8717580" y="3537377"/>
            <a:ext cx="3011188" cy="2316041"/>
            <a:chOff x="8957135" y="3511156"/>
            <a:chExt cx="4014917" cy="3088054"/>
          </a:xfrm>
        </p:grpSpPr>
        <p:sp>
          <p:nvSpPr>
            <p:cNvPr id="29" name="TextBox 28"/>
            <p:cNvSpPr txBox="1"/>
            <p:nvPr/>
          </p:nvSpPr>
          <p:spPr>
            <a:xfrm>
              <a:off x="8957135" y="5368103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Md.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Gulam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Faruq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Ahmed</a:t>
              </a: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TRA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R/TV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 01710904502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26664" y="3511156"/>
              <a:ext cx="1675861" cy="185694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515675" y="3581037"/>
            <a:ext cx="3011188" cy="2569278"/>
            <a:chOff x="-389745" y="3511156"/>
            <a:chExt cx="4014917" cy="3425704"/>
          </a:xfrm>
        </p:grpSpPr>
        <p:sp>
          <p:nvSpPr>
            <p:cNvPr id="32" name="TextBox 31"/>
            <p:cNvSpPr txBox="1"/>
            <p:nvPr/>
          </p:nvSpPr>
          <p:spPr>
            <a:xfrm>
              <a:off x="-389745" y="5336422"/>
              <a:ext cx="40149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Kazi Md. Abdul Salam</a:t>
              </a: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S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enior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Trade Instructor(R/TV)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01552426865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4718" y="3511156"/>
              <a:ext cx="1845992" cy="179371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3278916" y="3605481"/>
            <a:ext cx="3011188" cy="2306417"/>
            <a:chOff x="2624646" y="3511156"/>
            <a:chExt cx="4014917" cy="3075222"/>
          </a:xfrm>
        </p:grpSpPr>
        <p:sp>
          <p:nvSpPr>
            <p:cNvPr id="36" name="Rectangle 35"/>
            <p:cNvSpPr/>
            <p:nvPr/>
          </p:nvSpPr>
          <p:spPr>
            <a:xfrm>
              <a:off x="3697059" y="3511156"/>
              <a:ext cx="1750481" cy="1805421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4646" y="5355271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Sudipto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Chokroborti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Instructor(R/TV)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:01720934673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79240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Farm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Mechinary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32904" y="1658400"/>
            <a:ext cx="2545801" cy="2200572"/>
            <a:chOff x="3879013" y="748021"/>
            <a:chExt cx="3394401" cy="2934097"/>
          </a:xfrm>
        </p:grpSpPr>
        <p:sp>
          <p:nvSpPr>
            <p:cNvPr id="20" name="TextBox 19"/>
            <p:cNvSpPr txBox="1"/>
            <p:nvPr/>
          </p:nvSpPr>
          <p:spPr>
            <a:xfrm>
              <a:off x="3879013" y="2451011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Md.Mahbub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Hasan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Farm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 017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1702162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3514" y="748021"/>
              <a:ext cx="1867437" cy="1664812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21716" y="3903233"/>
            <a:ext cx="3011188" cy="2193176"/>
            <a:chOff x="933175" y="3412517"/>
            <a:chExt cx="4014917" cy="2924234"/>
          </a:xfrm>
        </p:grpSpPr>
        <p:sp>
          <p:nvSpPr>
            <p:cNvPr id="25" name="TextBox 24"/>
            <p:cNvSpPr txBox="1"/>
            <p:nvPr/>
          </p:nvSpPr>
          <p:spPr>
            <a:xfrm>
              <a:off x="933175" y="5105645"/>
              <a:ext cx="40149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Uzzwal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Kumar </a:t>
              </a:r>
              <a:r>
                <a:rPr lang="en-US" smtClean="0">
                  <a:latin typeface="Kalpurush" panose="02000600000000000000" pitchFamily="2" charset="0"/>
                  <a:cs typeface="Kalpurush" panose="02000600000000000000" pitchFamily="2" charset="0"/>
                </a:rPr>
                <a:t>Dey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Instructor(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Farm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:01717908128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33145" y="3412517"/>
              <a:ext cx="1867437" cy="16648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5200" y="3913850"/>
            <a:ext cx="3011188" cy="2182559"/>
            <a:chOff x="5993804" y="3374340"/>
            <a:chExt cx="4014917" cy="2910078"/>
          </a:xfrm>
        </p:grpSpPr>
        <p:sp>
          <p:nvSpPr>
            <p:cNvPr id="38" name="TextBox 37"/>
            <p:cNvSpPr txBox="1"/>
            <p:nvPr/>
          </p:nvSpPr>
          <p:spPr>
            <a:xfrm>
              <a:off x="5993804" y="5053311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Al Helen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Akhi</a:t>
              </a:r>
              <a:endParaRPr lang="bn-BD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Guest Teacher(Farm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01953191299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52168" y="3374340"/>
              <a:ext cx="1867437" cy="16648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41779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786825"/>
            <a:ext cx="68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Machine Tools Operation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47315" y="1449376"/>
            <a:ext cx="3148885" cy="2205570"/>
            <a:chOff x="3294372" y="656501"/>
            <a:chExt cx="4198513" cy="2940761"/>
          </a:xfrm>
        </p:grpSpPr>
        <p:sp>
          <p:nvSpPr>
            <p:cNvPr id="13" name="TextBox 12"/>
            <p:cNvSpPr txBox="1"/>
            <p:nvPr/>
          </p:nvSpPr>
          <p:spPr>
            <a:xfrm>
              <a:off x="3294372" y="2366155"/>
              <a:ext cx="41985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Aurun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Kanti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Shorma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Junior Instructor (Machinist)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Mob: 01818842025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24829" y="656501"/>
              <a:ext cx="1737600" cy="1645578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456" y="3939683"/>
            <a:ext cx="2775324" cy="2477571"/>
            <a:chOff x="-383894" y="3733071"/>
            <a:chExt cx="3394401" cy="3303429"/>
          </a:xfrm>
        </p:grpSpPr>
        <p:sp>
          <p:nvSpPr>
            <p:cNvPr id="16" name="TextBox 15"/>
            <p:cNvSpPr txBox="1"/>
            <p:nvPr/>
          </p:nvSpPr>
          <p:spPr>
            <a:xfrm>
              <a:off x="-383894" y="5436061"/>
              <a:ext cx="3394401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Md.Sofiqul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Islam</a:t>
              </a:r>
            </a:p>
            <a:p>
              <a:pPr algn="ctr"/>
              <a:r>
                <a:rPr lang="bn-BD" dirty="0">
                  <a:latin typeface="Kalpurush" panose="02000600000000000000" pitchFamily="2" charset="0"/>
                  <a:cs typeface="Kalpurush" panose="02000600000000000000" pitchFamily="2" charset="0"/>
                </a:rPr>
                <a:t>S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enior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Craft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r.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Machinist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01913256514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0608" y="3733071"/>
              <a:ext cx="1678321" cy="166481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24182" y="3965621"/>
            <a:ext cx="3011188" cy="2448938"/>
            <a:chOff x="3014984" y="3733071"/>
            <a:chExt cx="4014917" cy="3265250"/>
          </a:xfrm>
        </p:grpSpPr>
        <p:sp>
          <p:nvSpPr>
            <p:cNvPr id="22" name="TextBox 21"/>
            <p:cNvSpPr txBox="1"/>
            <p:nvPr/>
          </p:nvSpPr>
          <p:spPr>
            <a:xfrm>
              <a:off x="3014984" y="5397883"/>
              <a:ext cx="40149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Lutfur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Part Time Teacher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Machinist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 01911940528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84324" y="3733071"/>
              <a:ext cx="1867437" cy="16648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57322" y="3832623"/>
            <a:ext cx="3011188" cy="2489498"/>
            <a:chOff x="6777584" y="3733071"/>
            <a:chExt cx="4014917" cy="3319330"/>
          </a:xfrm>
        </p:grpSpPr>
        <p:sp>
          <p:nvSpPr>
            <p:cNvPr id="28" name="TextBox 27"/>
            <p:cNvSpPr txBox="1"/>
            <p:nvPr/>
          </p:nvSpPr>
          <p:spPr>
            <a:xfrm>
              <a:off x="6777584" y="5451963"/>
              <a:ext cx="40149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Sofiqur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Machinist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01515268712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08041" y="3733071"/>
              <a:ext cx="1867437" cy="16648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459447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2532</TotalTime>
  <Words>637</Words>
  <Application>Microsoft Office PowerPoint</Application>
  <PresentationFormat>Custom</PresentationFormat>
  <Paragraphs>195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Come to  Sylhet Technical School &amp; College</dc:title>
  <dc:creator>rafiq</dc:creator>
  <cp:lastModifiedBy>Santush Ch. Debnath</cp:lastModifiedBy>
  <cp:revision>437</cp:revision>
  <dcterms:created xsi:type="dcterms:W3CDTF">2014-11-01T07:07:06Z</dcterms:created>
  <dcterms:modified xsi:type="dcterms:W3CDTF">2024-05-27T18:26:37Z</dcterms:modified>
</cp:coreProperties>
</file>